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21" name="타원 20"/>
          <p:cNvSpPr/>
          <p:nvPr/>
        </p:nvSpPr>
        <p:spPr>
          <a:xfrm>
            <a:off x="11142977" y="20601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" y="530027"/>
            <a:ext cx="2235003" cy="2980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" y="3624061"/>
            <a:ext cx="2248613" cy="29981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532425"/>
            <a:ext cx="2230233" cy="2973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530027"/>
            <a:ext cx="2232032" cy="29760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81" y="530027"/>
            <a:ext cx="2232031" cy="29760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3624061"/>
            <a:ext cx="2248614" cy="29981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3623428"/>
            <a:ext cx="2249088" cy="29987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74" y="3623428"/>
            <a:ext cx="2249088" cy="29987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000076-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공인인증서 약관동의 이후 오류 발생</a:t>
            </a:r>
            <a:endParaRPr lang="en-US" altLang="ko-KR" sz="14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1431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69362" y="752745"/>
            <a:ext cx="187430" cy="16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93369" y="147479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04148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19941" y="2114365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19670" y="623267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6503" y="625097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577605" y="51466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8890687" y="5670617"/>
            <a:ext cx="993240" cy="580359"/>
          </a:xfrm>
          <a:prstGeom prst="wedgeRoundRectCallout">
            <a:avLst>
              <a:gd name="adj1" fmla="val 77347"/>
              <a:gd name="adj2" fmla="val -280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</a:t>
            </a:r>
            <a:r>
              <a:rPr lang="ko-KR" altLang="en-US" sz="1000" dirty="0" smtClean="0">
                <a:solidFill>
                  <a:srgbClr val="FF0000"/>
                </a:solidFill>
              </a:rPr>
              <a:t>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8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2" y="222250"/>
            <a:ext cx="725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000059-MY-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</a:t>
            </a:r>
            <a:r>
              <a:rPr lang="en-US" altLang="ko-KR" sz="1400" b="1" dirty="0" smtClean="0"/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169</Words>
  <Application>Microsoft Office PowerPoint</Application>
  <PresentationFormat>와이드스크린</PresentationFormat>
  <Paragraphs>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11</cp:revision>
  <dcterms:created xsi:type="dcterms:W3CDTF">2023-06-13T02:05:04Z</dcterms:created>
  <dcterms:modified xsi:type="dcterms:W3CDTF">2023-06-15T06:54:56Z</dcterms:modified>
</cp:coreProperties>
</file>